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7"/>
  </p:notesMasterIdLst>
  <p:handoutMasterIdLst>
    <p:handoutMasterId r:id="rId8"/>
  </p:handoutMasterIdLst>
  <p:sldIdLst>
    <p:sldId id="261" r:id="rId6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Stanley" initials="JS" lastIdx="1" clrIdx="0">
    <p:extLst>
      <p:ext uri="{19B8F6BF-5375-455C-9EA6-DF929625EA0E}">
        <p15:presenceInfo xmlns:p15="http://schemas.microsoft.com/office/powerpoint/2012/main" userId="Joe Stanl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52" autoAdjust="0"/>
  </p:normalViewPr>
  <p:slideViewPr>
    <p:cSldViewPr>
      <p:cViewPr varScale="1">
        <p:scale>
          <a:sx n="34" d="100"/>
          <a:sy n="34" d="100"/>
        </p:scale>
        <p:origin x="64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27.09.2019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27.09.2019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3" y="4922008"/>
            <a:ext cx="5553398" cy="3536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59" y="4908408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46245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40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24994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024048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1879749"/>
            <a:ext cx="10297144" cy="5386090"/>
          </a:xfrm>
        </p:spPr>
        <p:txBody>
          <a:bodyPr/>
          <a:lstStyle/>
          <a:p>
            <a:r>
              <a:rPr lang="en-US" dirty="0"/>
              <a:t>Industrial Controls programming and logic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Logic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8DE0A203-1390-2E4E-AF38-2A363377D7CB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D13CB427-C636-6543-B47F-7D564BB45933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A542A538-0887-5A4B-91AF-67BC6C13041F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EEE225D5-A242-F847-9C44-101E734A2A8D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4649CA44-DA3A-AB42-8095-5D2E989DF14D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ui-ceng-template</Template>
  <TotalTime>205</TotalTime>
  <Words>7</Words>
  <Application>Microsoft Office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</vt:i4>
      </vt:variant>
    </vt:vector>
  </HeadingPairs>
  <TitlesOfParts>
    <vt:vector size="16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Industrial Controls programming and logic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Controls</dc:title>
  <dc:creator>Joe Stanley</dc:creator>
  <cp:lastModifiedBy>Joe Stanley</cp:lastModifiedBy>
  <cp:revision>21</cp:revision>
  <dcterms:created xsi:type="dcterms:W3CDTF">2019-09-25T18:28:14Z</dcterms:created>
  <dcterms:modified xsi:type="dcterms:W3CDTF">2019-09-27T18:35:46Z</dcterms:modified>
</cp:coreProperties>
</file>